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821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4672" y="3920824"/>
            <a:ext cx="38090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Корнева  Ксения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3868" y="1896050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40076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40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35</cp:revision>
  <dcterms:created xsi:type="dcterms:W3CDTF">2018-06-05T10:44:50Z</dcterms:created>
  <dcterms:modified xsi:type="dcterms:W3CDTF">2018-06-06T07:47:20Z</dcterms:modified>
</cp:coreProperties>
</file>